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85375" y="-98150"/>
            <a:ext cx="12941199" cy="69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korisnik\Desktop\Dan Gospodnji - pripreme\Nova mapa\Cielo_tramonto.jpg"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6592" y="0"/>
            <a:ext cx="109741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likovni rezultat za adoration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00608" y="0"/>
            <a:ext cx="102819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korisnik\Desktop\Dan Gospodnji - pripreme\Nova mapa\nature-forest.jpg"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88640" y="-243408"/>
            <a:ext cx="11053523" cy="7317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likovni rezultat za spring"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32656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